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12D0-E8A7-47E5-8056-AA0B89400C1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1C3E-27F5-4661-BBCB-5FA7E694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F258B1-233A-442D-821C-5FC80A73BF11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B347FF-1C37-45D0-949C-E479498249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76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4294967295"/>
          </p:nvPr>
        </p:nvSpPr>
        <p:spPr>
          <a:xfrm>
            <a:off x="1691680" y="404813"/>
            <a:ext cx="6537920" cy="64792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учреждение «Центр сельскохозяйственного консультирования «Клевера Нечерноземья»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Нововведения в законодательстве о фермерском хозяйстве в 2022 году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720078"/>
          </a:xfrm>
          <a:prstGeom prst="rect">
            <a:avLst/>
          </a:prstGeom>
          <a:noFill/>
        </p:spPr>
      </p:pic>
      <p:pic>
        <p:nvPicPr>
          <p:cNvPr id="1026" name="Picture 2" descr="C:\Users\Владелец\Desktop\1613668073_92-p-fon-dlya-prezentatsii-zakoni-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44279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Фермерам разрешат строить жилье на землях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сельхозназначения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марта 2022 года фермеры смогут построить жилые дома для своих семей на земельных участках, расположенных за пределами населённых пунктов и используемых в  сельскохозяйственных целях.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Владелец\Desktop\182382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4896544" cy="326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Ограничительные меры в отношении массовой застройки сельскохозяйственных земель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700808"/>
            <a:ext cx="4402832" cy="16561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фермерский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дом, ранее возведённый на участке, предназначенном для ведения КФХ, остаётся частью имущества такого хозяйства 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43608" y="1196752"/>
            <a:ext cx="1734110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940152" y="1196752"/>
            <a:ext cx="1512168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16288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земли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КФХ</a:t>
            </a:r>
          </a:p>
        </p:txBody>
      </p:sp>
      <p:pic>
        <p:nvPicPr>
          <p:cNvPr id="1026" name="Picture 2" descr="C:\Users\Владелец\Desktop\clouds-field-grass-landscap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686810" cy="2304256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43273e79051c2cab6fa9247096b55a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2654424" cy="288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Разрешено строить жилые дома с определенными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5362" name="Picture 2" descr="C:\Users\Владелец\Desktop\1634096784_28-p-proekti-fermerskikh-domov-foto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240360" cy="244827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156176" y="2132856"/>
            <a:ext cx="72008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0232" y="11967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дом до трех этажей на одном участке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27984" y="4221088"/>
            <a:ext cx="0" cy="7920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508518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не более 500 квадратных метров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907704" y="2348880"/>
            <a:ext cx="936104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14127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более 0,25 процента от участка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Поменялись правила проведения кадастровой оценки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2348880"/>
            <a:ext cx="4248472" cy="1224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Единого государственного реестра недвижимости (ЕГРН)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заказать»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 же лично или по почте.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033" y="1772816"/>
            <a:ext cx="399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января 2022 года кадастровую оценку земельных участков будут проводить через  4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35696" y="1196752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60232" y="1196752"/>
            <a:ext cx="0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freeimageslive.co.uk/files/images009/4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2868245" cy="3672408"/>
          </a:xfrm>
          <a:prstGeom prst="rect">
            <a:avLst/>
          </a:prstGeom>
          <a:noFill/>
        </p:spPr>
      </p:pic>
      <p:sp>
        <p:nvSpPr>
          <p:cNvPr id="4100" name="AutoShape 4" descr="https://storage.myseldon.com/news_pict_D5/D5792A02013FDBEE2B161FC30FA457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torage.myseldon.com/news_pict_D5/D5792A02013FDBEE2B161FC30FA457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storage.myseldon.com/news_pict_D5/D5792A02013FDBEE2B161FC30FA457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usinsk.online/wp-content/uploads/2018/05/rosree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899755" cy="261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сельхозпродукции на принадлежащих земельных участках из земель сельскохозяйственного назначения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844824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разрешено: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76872"/>
            <a:ext cx="24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Фермерское 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5791" y="2204864"/>
            <a:ext cx="539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Сельскохозяйственный потребительский кооператив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1469738" y="2060848"/>
            <a:ext cx="1734110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060848"/>
            <a:ext cx="1224136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земельных участках из земель сельскохозяйственного назначения можно реализовывать сельхозпродукцию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собственного производства.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86916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размещения на данном земельном участке, не относящемся к сельскохозяйственным угодьям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2780928"/>
            <a:ext cx="28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можно реализовывать: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187624" y="3140968"/>
            <a:ext cx="1728192" cy="3600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573016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помещениях, расположенных в объектах капитального строительства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357301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помещениях некапитальных строениях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3573016"/>
            <a:ext cx="306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помещениях нестационарных торговых объектов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4365104"/>
            <a:ext cx="21272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условиях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068960"/>
            <a:ext cx="1224136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140968"/>
            <a:ext cx="72008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7584" y="55172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проведения работ, связанных с нарушением почвенного слоя земельного участка.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395536" y="4725144"/>
            <a:ext cx="288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395536" y="5589240"/>
            <a:ext cx="288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8676456" y="4653136"/>
            <a:ext cx="288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8676456" y="5517232"/>
            <a:ext cx="288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января 2022 года больничные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– только в электронной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admbal.ru/upload/iblock/844/azt52b9vwco02t80qzuf4dbqtjxh41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1697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передачу неверных сведений в ФСС РФ начнут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штрафовать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967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3563888" y="1196752"/>
            <a:ext cx="288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763688" y="1916832"/>
            <a:ext cx="1728192" cy="7200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49289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 в представлении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несвоевременное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 - 200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за 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988840"/>
            <a:ext cx="223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недостоверные сведения размер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штрафа составит 20%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выплаченной суммы ФСС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580112" y="1628800"/>
            <a:ext cx="1296144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8" y="40770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 – 5000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1772816"/>
            <a:ext cx="0" cy="23762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AutoShape 2" descr="https://progorodsamara.ru/userfiles/picoriginal/img-20210917130829-2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rogorodsamara.ru/userfiles/picoriginal/img-20210917130829-2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www.zr.ru/d/story/f9/909561/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653136"/>
            <a:ext cx="2965622" cy="1584176"/>
          </a:xfrm>
          <a:prstGeom prst="rect">
            <a:avLst/>
          </a:prstGeom>
          <a:noFill/>
        </p:spPr>
      </p:pic>
      <p:pic>
        <p:nvPicPr>
          <p:cNvPr id="22536" name="Picture 8" descr="http://cdn.iz.ru/sites/default/files/styles/900x506/public/news-2022-02/KAZ_4960.JPG.jpg?itok=mEquoa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52028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бюджетное учреждение «Центр сельскохозяйственного консультирования «Клевера Нечерноземья»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Дерендяева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23,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203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Сайт: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429000"/>
            <a:ext cx="457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Курочкина Евгения Николаевна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 64-42-41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C:\Users\Владелец\Desktop\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483768" cy="21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FFFFFF"/>
      </a:accent1>
      <a:accent2>
        <a:srgbClr val="009D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</TotalTime>
  <Words>346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 </vt:lpstr>
      <vt:lpstr>  Фермерам разрешат строить жилье на землях сельхозназначения</vt:lpstr>
      <vt:lpstr>Ограничительные меры в отношении массовой застройки сельскохозяйственных земель</vt:lpstr>
      <vt:lpstr>Разрешено строить жилые дома с определенными ограничениями</vt:lpstr>
      <vt:lpstr>Поменялись правила проведения кадастровой оценки</vt:lpstr>
      <vt:lpstr>Реализация сельхозпродукции на принадлежащих земельных участках из земель сельскохозяйственного назначения</vt:lpstr>
      <vt:lpstr>С января 2022 года больничные листы – только в электронной форме</vt:lpstr>
      <vt:lpstr>За передачу неверных сведений в ФСС РФ начнут штрафовать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Нововведения в законодательстве о фермерском хозяйстве в 2022 году</dc:title>
  <dc:creator>Владелец</dc:creator>
  <cp:lastModifiedBy>Владелец</cp:lastModifiedBy>
  <cp:revision>47</cp:revision>
  <dcterms:created xsi:type="dcterms:W3CDTF">2022-02-09T09:42:31Z</dcterms:created>
  <dcterms:modified xsi:type="dcterms:W3CDTF">2022-02-09T13:27:27Z</dcterms:modified>
</cp:coreProperties>
</file>