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centr-to.ru/storage/uploads/blog/Articles/1-Mtraktor/biznes-v-selskoi-mestnosti/1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люсы и минусы бизнеса в сельской местности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9552" y="1628800"/>
            <a:ext cx="84249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БИЗНЕС В СЕЛЬСКОЙ МЕСТНОСТИ: ПОПУЛЯРНЫЕ ИДЕИ 2023 ГОДА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733256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Составлено при помощи: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https://mtraktor.ru/blog/traktor/biznes-v-selskoi-mestnosti?utm_source=email&amp;utm_medium=unisender&amp;utm_campaign=letter_mtraktor_2023_09_12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7427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ИДЕЯ № 5</a:t>
            </a: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Идея – Бесплатные иконки: технолог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1395536" cy="13955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71800" y="836712"/>
            <a:ext cx="3954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ВЫРАЩИВАНИЕ  КЛУБНИКИ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1484784"/>
            <a:ext cx="7344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Выращивание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клубники как бизнес может быть отличным выбором для предпринимателей, имеющих опыт в сельском хозяйстве. Эта ягода является одним из самых популярных продуктов, вызывающих большой интерес у потребителей, особенно в период сбора урожая.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время ее не только употребляют в свежем виде, но и используют для приготовления консервов. Сезон продаж продолжается только 1–1,5 месяца, так что предприниматели, работающие в данном направлении, стараются извлечь максимальную прибыль за этот период.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Вложения: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70 000 рублей.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93 000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Клубника на агротекстиле: плюсы и минусы популярного мет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732802"/>
            <a:ext cx="3851920" cy="2125197"/>
          </a:xfrm>
          <a:prstGeom prst="rect">
            <a:avLst/>
          </a:prstGeom>
          <a:noFill/>
        </p:spPr>
      </p:pic>
      <p:pic>
        <p:nvPicPr>
          <p:cNvPr id="22532" name="Picture 4" descr="Выращивание клубники на гидропонике самый эффективный метод. Ягода  получается вкусной, а выращивать можно круглый год даже в квартире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51766"/>
            <a:ext cx="3744416" cy="2106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7427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ИДЕЯ № 6</a:t>
            </a: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Идея – Бесплатные иконки: технолог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1395536" cy="13955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71800" y="836712"/>
            <a:ext cx="3705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ВЫРАЩИВАНИЕ  МАЛИНЫ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1484784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1844824"/>
            <a:ext cx="7128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настоящее время выращивание малины стало распространенным бизнесом. Ягода пользуется постоянным спросом на рынке благодаря полезности и вкусовым качествам.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того, ягода используется не только в свежем виде, но и в качестве основного ингредиента в производстве соков, джемов и других продуктов.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Расходы: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70 000 рублей за несколько лет.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Выручка: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195 000 руб. за то же время.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Бизнес на выращивании малины: выгодно? - Портал о бизнесе №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933056"/>
            <a:ext cx="4320480" cy="2795605"/>
          </a:xfrm>
          <a:prstGeom prst="rect">
            <a:avLst/>
          </a:prstGeom>
          <a:noFill/>
        </p:spPr>
      </p:pic>
      <p:pic>
        <p:nvPicPr>
          <p:cNvPr id="24580" name="Picture 4" descr="Бизнес на выращивании малины (сентябрь 2023) — vipidei.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1750" y="188640"/>
            <a:ext cx="2654746" cy="1657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7427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ИДЕЯ № 7</a:t>
            </a: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Идея – Бесплатные иконки: технолог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1395536" cy="13955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71800" y="836712"/>
            <a:ext cx="3500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ВЫРАЩИВАНИЕ  РЕДИСА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1484784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1412776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Редис – корнеплод с сильным ароматом и огромным количеством полезных веществ, польза которого одобрена многими овощеводами.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Выращивание реди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852936"/>
            <a:ext cx="4499992" cy="298192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716016" y="2132856"/>
            <a:ext cx="41764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Этот овощ имеет короткий период созревания – всего 20 дней, а на гидропонике его урожай можно получить всего за две недели, даже зимой. Выращивание редиса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незатратное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занятие, которое не требует большого количества времени и усилий в уходе. Кроме того, этот овощ отлично переносит низкие температуры. Таким образом, выращивание редиса может стать привлекательным предложением для бизнеса в сельском хозяйстве.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Вложения: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90 000 руб.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78 рублей за килограмм.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7427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ИДЕЯ № 8</a:t>
            </a: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Идея – Бесплатные иконки: технолог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1395536" cy="13955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71800" y="836712"/>
            <a:ext cx="2460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РАЗВЕДЕНИЕ КОЗ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1484784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2060848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перспективный вид бизнеса, особенно для владельцев ферм или дачных участков. Такая деятельность позволяет эффективно использовать имеющиеся ресурсы и совместно заниматься разведением коз с другим рогатым скотом, например, овцами или баранами.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Вложения: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65 000 рублей.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51520" y="3573016"/>
          <a:ext cx="345638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728192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молоко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70 л/литр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сыр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500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/кг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творог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300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/кг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626" name="Picture 2" descr="Влияет ли разведение коз Серсут на пастбищах на их размножение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005064"/>
            <a:ext cx="4822966" cy="2520000"/>
          </a:xfrm>
          <a:prstGeom prst="rect">
            <a:avLst/>
          </a:prstGeom>
          <a:noFill/>
        </p:spPr>
      </p:pic>
      <p:pic>
        <p:nvPicPr>
          <p:cNvPr id="26628" name="Picture 4" descr="Разведение коз в домашних условиях | ZOODOM | Разведение коз, Козы,  Карликовые коз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60648"/>
            <a:ext cx="2304256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7427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ИДЕЯ № 9</a:t>
            </a: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Идея – Бесплатные иконки: технолог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1395536" cy="13955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71800" y="836712"/>
            <a:ext cx="3574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РАЗВЕДЕНИЕ ПЕРЕПЕЛОВ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1484784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916832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 спрос на них растет: люди все больше переходят к здоровому образу жизни и правильному питанию. Выращивание перепелов может оказаться выгодным бизнесом, потому что мясо этих птиц относится к диетической категории, имеет превосходный вкус и высокую цену на рынке. Также яйца перепелов являются полезными продуктами с длительным сроком хранения и большим спросом.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Вложения: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130 000 рублей.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10 000 руб. в месяц на продаже яиц.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Разведение перепелов в домашних условиях: клетки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077072"/>
            <a:ext cx="4667250" cy="2520280"/>
          </a:xfrm>
          <a:prstGeom prst="rect">
            <a:avLst/>
          </a:prstGeom>
          <a:noFill/>
        </p:spPr>
      </p:pic>
      <p:pic>
        <p:nvPicPr>
          <p:cNvPr id="27652" name="Picture 4" descr="Разведение перепел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88640"/>
            <a:ext cx="2241355" cy="1800200"/>
          </a:xfrm>
          <a:prstGeom prst="rect">
            <a:avLst/>
          </a:prstGeom>
          <a:noFill/>
        </p:spPr>
      </p:pic>
      <p:sp>
        <p:nvSpPr>
          <p:cNvPr id="27654" name="AutoShape 6" descr="Яйцо перепелиное с бесплатной доставкой на дом из «ВкусВилл» | Москва и вся  Росс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6" name="Picture 8" descr="Яйцо перепелиное: покупка и продажа оптом и в розницу от производителя,  цены - АгроМе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221088"/>
            <a:ext cx="2304256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9030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ИДЕЯ № 10</a:t>
            </a: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Идея – Бесплатные иконки: технолог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1395536" cy="13955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71800" y="836712"/>
            <a:ext cx="5370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ВЫРАЩИВАНИЕ ЦИПЛЯТ НА ПРОДАЖУ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1484784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4" name="AutoShape 6" descr="Яйцо перепелиное с бесплатной доставкой на дом из «ВкусВилл» | Москва и вся  Росс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91683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Выращивание птицы и производство яиц для продажи – это выгодный бизнес, который довольно устойчив к конкуренции. Перед тем как начать заниматься данным делом, необходимо проанализировать ваши возможности и компетенции, а также тщательно продумать вопросы, связанные с местом содержания цыплят и закупом кормов.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Вложения: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4 400 руб.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75 000 рублей.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ᐉ Инкубация: шаг за шагом. Как вывести цыплят в инкубаторе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72816"/>
            <a:ext cx="3456384" cy="2592288"/>
          </a:xfrm>
          <a:prstGeom prst="rect">
            <a:avLst/>
          </a:prstGeom>
          <a:noFill/>
        </p:spPr>
      </p:pic>
      <p:pic>
        <p:nvPicPr>
          <p:cNvPr id="28676" name="Picture 4" descr="Бройлер – порода кур-несушек: размножение и выращивание на мяс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149080"/>
            <a:ext cx="3410744" cy="2558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8853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ИДЕЯ № 11</a:t>
            </a: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Идея – Бесплатные иконки: технолог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1395536" cy="13955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39752" y="836712"/>
            <a:ext cx="6888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ПРОДАЖА МОЛОКА И МОЛОЧНОЙ ПРОДУКЦИИ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1484784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4" name="AutoShape 6" descr="Яйцо перепелиное с бесплатной доставкой на дом из «ВкусВилл» | Москва и вся  Росс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198884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Наблюдается растущая популярность экологически чистых продуктов, таких как деревенский творог и молоко, несмотря на высокую цену. Это связано с тем, что потребители больше уделяют внимания безопасности пищи, и признают, что фермерские товары – более качественный выбор.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3212976"/>
            <a:ext cx="306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Вложения: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45 000 рублей.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51520" y="3645024"/>
          <a:ext cx="410445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205222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Молоко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 </a:t>
                      </a:r>
                      <a:r>
                        <a:rPr lang="ru-RU" dirty="0" err="1" smtClean="0"/>
                        <a:t>руб</a:t>
                      </a:r>
                      <a:r>
                        <a:rPr lang="ru-RU" dirty="0" smtClean="0"/>
                        <a:t>/3л.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Сыр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 </a:t>
                      </a:r>
                      <a:r>
                        <a:rPr lang="ru-RU" dirty="0" err="1" smtClean="0"/>
                        <a:t>руб</a:t>
                      </a:r>
                      <a:r>
                        <a:rPr lang="ru-RU" dirty="0" smtClean="0"/>
                        <a:t>/кг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Творог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250 </a:t>
                      </a:r>
                      <a:r>
                        <a:rPr lang="ru-RU" dirty="0" err="1" smtClean="0"/>
                        <a:t>руб</a:t>
                      </a:r>
                      <a:r>
                        <a:rPr lang="ru-RU" dirty="0" smtClean="0"/>
                        <a:t>/кг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сметана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 </a:t>
                      </a:r>
                      <a:r>
                        <a:rPr lang="ru-RU" dirty="0" err="1" smtClean="0"/>
                        <a:t>руб</a:t>
                      </a:r>
                      <a:r>
                        <a:rPr lang="ru-RU" dirty="0" smtClean="0"/>
                        <a:t>/кг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масло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350 </a:t>
                      </a:r>
                      <a:r>
                        <a:rPr lang="ru-RU" dirty="0" err="1" smtClean="0"/>
                        <a:t>руб</a:t>
                      </a:r>
                      <a:r>
                        <a:rPr lang="ru-RU" dirty="0" smtClean="0"/>
                        <a:t>/кг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9698" name="Picture 2" descr="https://centr-to.ru/storage/uploads/blog/Articles/1-Mtraktor/biznes-v-selskoi-mestnosti/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645024"/>
            <a:ext cx="3816424" cy="2602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9030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ИДЕЯ № 12</a:t>
            </a: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Идея – Бесплатные иконки: технолог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1395536" cy="13955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39753" y="836712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ВЫРАЩИВАНИЕ КАРТОФЕЛЯ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4" name="AutoShape 6" descr="Яйцо перепелиное с бесплатной доставкой на дом из «ВкусВилл» | Москва и вся  Росс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988840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Картофель является одной из наиболее перспективных культур в сельском хозяйстве, поскольку его хороший урожай можно получать практически в любых климатических условиях. Существует множество преимуществ выращивания картофеля в качестве бизнеса. В первую очередь это связано с высокой прибыльностью, поскольку корнеплод всегда пользуется спросом на рынке, особенно в больших городах, где многие люди не имеют доступа к земельным участкам.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393305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Картофель долго сохраняет свежесть и легко транспортируется. Выращивать его в регионах с низкой конкуренцией на рынке, которые расположены в радиусе 100 км от крупного города, более выгодно.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Вложения: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20 000 рублей.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120 000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Картофель: посадка и уход в открытом грунте, выращивание из семя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77072"/>
            <a:ext cx="3312368" cy="2484277"/>
          </a:xfrm>
          <a:prstGeom prst="rect">
            <a:avLst/>
          </a:prstGeom>
          <a:noFill/>
        </p:spPr>
      </p:pic>
      <p:pic>
        <p:nvPicPr>
          <p:cNvPr id="30724" name="Picture 4" descr="Как сажать картофель в горшке | Садоводств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88640"/>
            <a:ext cx="2638425" cy="1733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9030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ИДЕЯ № 13</a:t>
            </a: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Идея – Бесплатные иконки: технолог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1395536" cy="13955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39753" y="836712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РАЗВЕДЕНИЕ ЯГНЯТ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4" name="AutoShape 6" descr="Яйцо перепелиное с бесплатной доставкой на дом из «ВкусВилл» | Москва и вся  Росс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691680" y="1340768"/>
            <a:ext cx="7272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Овцы являются ценными скотными животными по нескольким причинам. Кроме отличного вкуса мяса и качественной шерсти, их выращивание может быть выгодным бизнесом благодаря быстрому росту (до 120 кг за восемь месяцев) при наличии пастбища и должного ухода. Они держатся стадом, значительную часть времени проводят на пастбище в поисках корма. Животные не несут вреда, от них нет неприятных запахов.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Вложения: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70 000 до 100 000 рублей.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80 000 до 240 000 руб.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Рентабельность: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10–25 %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Окупаемость: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15–20 месяцев.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Овцы популярные домашние питомцы, описание и фото баранов и ягня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933056"/>
            <a:ext cx="4225211" cy="2640757"/>
          </a:xfrm>
          <a:prstGeom prst="rect">
            <a:avLst/>
          </a:prstGeom>
          <a:noFill/>
        </p:spPr>
      </p:pic>
      <p:pic>
        <p:nvPicPr>
          <p:cNvPr id="31748" name="Picture 4" descr="Техника разведения ягнят / Энциклопедия / FoodbayBl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653136"/>
            <a:ext cx="2836962" cy="1891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9030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ИДЕЯ № 14</a:t>
            </a: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Идея – Бесплатные иконки: технолог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1395536" cy="13955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95736" y="404664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ВЫРАЩИВАНИЕ И ПРОДАЖА САЖЕНЦЕВ ПЛОДОВЫХ ДЕРЕВЬЕВ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4" name="AutoShape 6" descr="Яйцо перепелиное с бесплатной доставкой на дом из «ВкусВилл» | Москва и вся  Росс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988840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Такой вид деятельности требует хороших знаний в этой области. Если вы не являетесь экспертом, можно обратиться за помощью к специалистам. Начать бизнес можно с небольшого участка на даче, постепенно расширяясь. Даже с небольшой площади вы будете иметь стабильный доход.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Вложения: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20 000 рублей.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яблоня и груша – от 200 руб. за саженец; абрикос и черешня – от 300; слива и вишня – от 150 рублей.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Что надо учитывать при покупке саженцев плодовых деревьев и кустарников »  Промышленный портал Оренбург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77072"/>
            <a:ext cx="4176464" cy="2610290"/>
          </a:xfrm>
          <a:prstGeom prst="rect">
            <a:avLst/>
          </a:prstGeom>
          <a:noFill/>
        </p:spPr>
      </p:pic>
      <p:pic>
        <p:nvPicPr>
          <p:cNvPr id="32772" name="Picture 4" descr="Колоновидные саженцы плодовых деревьев – преимущест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118340"/>
            <a:ext cx="3960440" cy="2547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276872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Бизнес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сельской местности в последние годы переживает небывалый всплеск – многие переезжают из города в экологически чистые деревни. Вновь прибывшие сельчане открывают свои мини-предприятия и реализуют натуральные продукты: мед, молоко, мясо. К тому же государство активно поддерживает их начинания, выдавая гранты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Почему картинки - 76 фото"/>
          <p:cNvPicPr>
            <a:picLocks noChangeAspect="1" noChangeArrowheads="1"/>
          </p:cNvPicPr>
          <p:nvPr/>
        </p:nvPicPr>
        <p:blipFill>
          <a:blip r:embed="rId2" cstate="print"/>
          <a:srcRect l="12859" t="20002" r="9990" b="2846"/>
          <a:stretch>
            <a:fillRect/>
          </a:stretch>
        </p:blipFill>
        <p:spPr bwMode="auto">
          <a:xfrm>
            <a:off x="6551712" y="0"/>
            <a:ext cx="2592288" cy="19442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74996" y="0"/>
            <a:ext cx="5709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Почему актуален бизнес в сельской местности?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Свой бизнес дома: 136 Бизнес идеи на дому –🏢 какой бизнес можно открыть  дома в 2021 — ИНВЕСТИЦИОННЫЙ ПОРТАЛ ВОЛГОГРАД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2808312" cy="198454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9512" y="4005064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Чем лучше заняться?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Сперва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определите, в чем вы хорошо разбираетесь, что лучше всего получается и что есть для реализации идеи. Как вариант, можно выращивать клубнику на продажу, кроликов на мясо или оказывать различные услуги на тракторе. У каждой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бизнес-идеи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свои порог входа и доход.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9030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ИДЕЯ № 15</a:t>
            </a: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Идея – Бесплатные иконки: технолог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1395536" cy="13955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95736" y="404664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РАЗВЕДЕНИЕ ИНДЮКОВ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4" name="AutoShape 6" descr="Яйцо перепелиное с бесплатной доставкой на дом из «ВкусВилл» | Москва и вся  Росс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1582341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Индюки – популярное благодаря неприхотливости и быстрому росту птиц направление. Даже новички справятся с уходом за ними. Эта работа выгодна с финансовой точки зрения, потому что затраты на первом этапе невысокие. Мясо индюка пользуется высоким спросом на рынке благодаря диетическим качествам. Птицы в конце первого года жизни достигают веса 18–25 кг (в зависимости от породы).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Вложения: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24 000 рублей.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250 руб. за килограмм мяса.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Кормление индюшат: 125 фото разведения и выращивания индюшат в домашних  условия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89040"/>
            <a:ext cx="4295332" cy="2871242"/>
          </a:xfrm>
          <a:prstGeom prst="rect">
            <a:avLst/>
          </a:prstGeom>
          <a:noFill/>
        </p:spPr>
      </p:pic>
      <p:pic>
        <p:nvPicPr>
          <p:cNvPr id="33796" name="Picture 4" descr="Индюки Биг-6: выращивание в домашних условиях, содержание и ухо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933056"/>
            <a:ext cx="2448272" cy="2852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9030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ИДЕЯ № 16</a:t>
            </a: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Идея – Бесплатные иконки: технолог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1395536" cy="13955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95736" y="404664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РАЗВЕДЕНИЕ КРОЛИКОВ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4" name="AutoShape 6" descr="Яйцо перепелиное с бесплатной доставкой на дом из «ВкусВилл» | Москва и вся  Росс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07704" y="1268760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Еще один вид диетического мяса – это крольчатина. Кроме того, из шкурок грызунов изготавливают шапки и перчатки. Несколько особей за кратчайшие сроки могут создать большое стадо. Такое дело очень выгодно для бизнеса.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25649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Вложения: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125 000 рублей.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среднем за один килограмм мяса можно получить 350–420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Производство крольчатины вырастет в шесть раз — Журнал «Агроинвестор» –  Агроинвесто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12976"/>
            <a:ext cx="4104456" cy="3283565"/>
          </a:xfrm>
          <a:prstGeom prst="rect">
            <a:avLst/>
          </a:prstGeom>
          <a:noFill/>
        </p:spPr>
      </p:pic>
      <p:pic>
        <p:nvPicPr>
          <p:cNvPr id="34820" name="Picture 4" descr="Разведение кроликов в домашних условиях – АГРАРИ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1008"/>
            <a:ext cx="4104456" cy="3078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9030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ИДЕЯ № 17</a:t>
            </a: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Идея – Бесплатные иконки: технолог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1395536" cy="13955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95736" y="404664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ПРОДАЖА ЯИЦ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4" name="AutoShape 6" descr="Яйцо перепелиное с бесплатной доставкой на дом из «ВкусВилл» | Москва и вся  Росс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206084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Куриные яйца – популярный в потреблении продукт. В них содержатся белок, микроэлементы. Яйца добавляют во многие блюда, и они составляют основу диетического и спортивного питания. Выращивание кур и производство яиц можно успешно осуществлять даже на небольшой ферме за городом или на дачном участке в пригороде.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Вложения: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25 000 рублей.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80 до 100 руб. за десяток яиц.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Открываем бизнес по разведению куриц | Бизнес идея 20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764704"/>
            <a:ext cx="3960440" cy="2755627"/>
          </a:xfrm>
          <a:prstGeom prst="rect">
            <a:avLst/>
          </a:prstGeom>
          <a:noFill/>
        </p:spPr>
      </p:pic>
      <p:pic>
        <p:nvPicPr>
          <p:cNvPr id="35844" name="Picture 4" descr="В новогодние праздники выросла стоимость куриных яиц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077072"/>
            <a:ext cx="3960440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9030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ИДЕЯ № 18</a:t>
            </a: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Идея – Бесплатные иконки: технолог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1395536" cy="13955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95736" y="404664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РАЗВЕДЕНИЕ ГУСЕЙ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4" name="AutoShape 6" descr="Яйцо перепелиное с бесплатной доставкой на дом из «ВкусВилл» | Москва и вся  Росс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206084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Выращивание гусей – еще один прибыльный бизнес. Птицы быстро растут и набирают вес. За ними не сложно ухаживать, продают гусиные мясо, субпродукты, перо. Если есть участок с травой и небольшим водоемом, то затраты на содержание птиц окажутся ниже, а окупаемость – выше.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Вложения: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110 рублей за гусенка.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40 000–50 000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Выращивание и разведение гусей в домашних условиях | Птицеводство,  Мускусная утка, Разведение ут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1596" y="980728"/>
            <a:ext cx="4203046" cy="2767545"/>
          </a:xfrm>
          <a:prstGeom prst="rect">
            <a:avLst/>
          </a:prstGeom>
          <a:noFill/>
        </p:spPr>
      </p:pic>
      <p:pic>
        <p:nvPicPr>
          <p:cNvPr id="36868" name="Picture 4" descr="На орловской птицефабрике будут выращивать гусей из Венгрии | Crispy  News/Криспи Нью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365104"/>
            <a:ext cx="4147667" cy="2072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9030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ИДЕЯ № 19</a:t>
            </a: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Идея – Бесплатные иконки: технолог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1395536" cy="13955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95736" y="404664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ВЫРАЩИВАНИЕ ЧЕСНОКА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4" name="AutoShape 6" descr="Яйцо перепелиное с бесплатной доставкой на дом из «ВкусВилл» | Москва и вся  Росс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1988840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Выращивание чеснока – один из самых доходных бизнесов, связанных с овощными культурами, так как это очень популярный продукт. Более того, он не требует сложного ухода и имеет отличную устойчивость к неблагоприятным погодным условиям. Луковица и листья чеснока используются в кулинарии и приправах, а его антисептические свойства нашли применение в медицине, что делает это растение ценным для сельского населения активом.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Вложения: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7 500 рублей.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300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/кг.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Чеснок: виды и сорта, посадка и уход, посадка и сбор урож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77072"/>
            <a:ext cx="3780420" cy="2520280"/>
          </a:xfrm>
          <a:prstGeom prst="rect">
            <a:avLst/>
          </a:prstGeom>
          <a:noFill/>
        </p:spPr>
      </p:pic>
      <p:pic>
        <p:nvPicPr>
          <p:cNvPr id="37892" name="Picture 4" descr="Правильный чеснок. Фермер выращивает его в промышленных масштабах |  ПОДРОБНОСТИ | ОБЩЕСТВО | АиФ Перм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293096"/>
            <a:ext cx="3211830" cy="2132856"/>
          </a:xfrm>
          <a:prstGeom prst="rect">
            <a:avLst/>
          </a:prstGeom>
          <a:noFill/>
        </p:spPr>
      </p:pic>
      <p:pic>
        <p:nvPicPr>
          <p:cNvPr id="37896" name="Picture 8" descr="Купить Чеснок озимый Валдайский — от НПО Сады Росси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16632"/>
            <a:ext cx="1515137" cy="1867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9030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ИДЕЯ № 20</a:t>
            </a: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Идея – Бесплатные иконки: технолог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1395536" cy="13955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95736" y="404664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ПРОИЗВОДСТВО ВАРЕНЬЯ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4" name="AutoShape 6" descr="Яйцо перепелиное с бесплатной доставкой на дом из «ВкусВилл» | Москва и вся  Росс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619672" y="1268760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настоящее время наблюдается повышенный интерес к натуральной, экологически чистой продукции, без добавок вредных химических веществ и консервантов. Это связано с тем, что люди все более заботятся о здоровье и стремятся употреблять качественную и натуральную пищу. Домашнее варенье благодаря естественности ингредиентов пользуется высоким спросом, идеально даже для маленьких детей, которым нужны вкусные, здоровые и полезные сладости.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Вложения: от 80 000 руб.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Доход: от 150 до 450 рублей за баночку.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Срок хранения варенья в домашних условия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68560"/>
            <a:ext cx="3528392" cy="2642374"/>
          </a:xfrm>
          <a:prstGeom prst="rect">
            <a:avLst/>
          </a:prstGeom>
          <a:noFill/>
        </p:spPr>
      </p:pic>
      <p:pic>
        <p:nvPicPr>
          <p:cNvPr id="38916" name="Picture 4" descr="Сколько хранится варенье - База данных сроков хранен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077072"/>
            <a:ext cx="4752528" cy="2624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9030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ИДЕЯ № 21</a:t>
            </a: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Идея – Бесплатные иконки: технолог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1395536" cy="13955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95736" y="404664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ПРОИЗВОДСТВО ТУШЕНКИ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4" name="AutoShape 6" descr="Яйцо перепелиное с бесплатной доставкой на дом из «ВкусВилл» | Москва и вся  Росс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908720"/>
            <a:ext cx="6768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Производство консервов является многообещающим и выгодным бизнесом. Благодаря заметной разнице в стоимости конечного продукта и затрат на исходное сырье, вложения окупаются быстро и генерируют стабильно высокую прибыль. Реализация успешной стратегии продвижения, выпуск продукции достойного качества и прекрасного вкуса – главные задачи предпринимателя.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Вложения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от 150 000 руб.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160 рублей за банку тушеной говядины.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Астраханские производители &quot;тушёнки&quot; увеличат в два раза объемы выпуска  консервов | Астрахань.Р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2857500" cy="1905000"/>
          </a:xfrm>
          <a:prstGeom prst="rect">
            <a:avLst/>
          </a:prstGeom>
          <a:noFill/>
        </p:spPr>
      </p:pic>
      <p:sp>
        <p:nvSpPr>
          <p:cNvPr id="39940" name="AutoShape 4" descr="Тушенка натуральная фермерская - Заказать - Молочный хутор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2" name="Picture 6" descr="Тушенка по ГОСТу - пошаговый рецепт с фото на Повар.р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284984"/>
            <a:ext cx="4451648" cy="3338736"/>
          </a:xfrm>
          <a:prstGeom prst="rect">
            <a:avLst/>
          </a:prstGeom>
          <a:noFill/>
        </p:spPr>
      </p:pic>
      <p:pic>
        <p:nvPicPr>
          <p:cNvPr id="39944" name="Picture 8" descr="Новинка на Российском рынке!!! ФЕРМЕРСКАЯ ТУШЁНКА ,,ГОРДЕЙ,,. Производим  настоящее, вкусное тушёное мясо и каши! 🍛 Без ГМО, сои… | Instagra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581128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9030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ИДЕЯ № 22</a:t>
            </a: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Идея – Бесплатные иконки: технолог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1395536" cy="13955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95736" y="404664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ВЫРАЩИВАНИЕ ВЕШЕНОК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4" name="AutoShape 6" descr="Яйцо перепелиное с бесплатной доставкой на дом из «ВкусВилл» | Москва и вся  Росс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Тушенка натуральная фермерская - Заказать - Молочный хутор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191683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Выращивание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вешенок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выгодный бизнес, который можно запустить с минимальными вложениями и без знаний. Идея пользуется успехом не только среди новичков, но и у опытных предпринимателей. Одно из преимуществ данного бизнеса – низкий уровень риска благодаря простоте организации, небольшим стартовым затратам и минимальным текущим расходам.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Вложения: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150 000 рублей.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115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/кг.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Рентабельность: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60 %.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Окупаемость: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три месяца.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Выращивание вешенки на опилках в мешк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977920"/>
            <a:ext cx="3840107" cy="2880080"/>
          </a:xfrm>
          <a:prstGeom prst="rect">
            <a:avLst/>
          </a:prstGeom>
          <a:noFill/>
        </p:spPr>
      </p:pic>
      <p:pic>
        <p:nvPicPr>
          <p:cNvPr id="40964" name="Picture 4" descr="Как вырастить вешенки в подвале - от субстрата до урожа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268760"/>
            <a:ext cx="3984755" cy="25317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88640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Плюсы и минусы бизнеса в сельской местности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36712"/>
            <a:ext cx="8748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Низкий социальный уровень жизни вынуждает сельчан искать возможность начать свое дело. В городе же многие жители хотят сбежать от загрязненной экологии и перебраться в местность, где воздух значительно чище. Из-за этого вопрос, как заработать в деревне, важен не только для обитателей села, но и для жителей мегаполисов. Хорошо оплачиваемую работу найти сложно даже в пригороде. Поэтому создание своего бизнеса является наилучшим вариантом для достижения финансовой стабильности в сельской местности.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06896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изучить все ресурсы и возможности сельской местности и научиться ими пользоваться, это станет золотой жилой для предпринимателя. Используя свой потенциал, можно быть занятым интересным делом, получать от этого высокую прибыль и иметь успех в бизнесе.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260645"/>
          <a:ext cx="8352928" cy="5619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8648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ПЛЮСЫ БИЗНЕСА В СЕЛЬСКОЙ МЕСТНОСТИ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МИНУСЫ БИЗНЕСА В СЕЛЬСКОЙ МЕСТНОСТИ</a:t>
                      </a:r>
                      <a:endParaRPr lang="ru-RU" dirty="0"/>
                    </a:p>
                  </a:txBody>
                  <a:tcPr/>
                </a:tc>
              </a:tr>
              <a:tr h="5010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Малая конкуренция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Меньше </a:t>
                      </a:r>
                      <a:r>
                        <a:rPr lang="ru-RU" dirty="0" err="1" smtClean="0"/>
                        <a:t>бизнес-возможностей</a:t>
                      </a:r>
                      <a:r>
                        <a:rPr lang="ru-RU" dirty="0" smtClean="0"/>
                        <a:t>, чем в городе</a:t>
                      </a:r>
                      <a:endParaRPr lang="ru-RU" dirty="0"/>
                    </a:p>
                  </a:txBody>
                  <a:tcPr/>
                </a:tc>
              </a:tr>
              <a:tr h="5010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Ресурсы, доступные в природной среде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 все товары и услуги пользуются спросом</a:t>
                      </a:r>
                      <a:endParaRPr lang="ru-RU" dirty="0"/>
                    </a:p>
                  </a:txBody>
                  <a:tcPr/>
                </a:tc>
              </a:tr>
              <a:tr h="5010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Государственная поддержка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Отсутствие высококвалифицированных сотрудников</a:t>
                      </a:r>
                      <a:endParaRPr lang="ru-RU" dirty="0"/>
                    </a:p>
                  </a:txBody>
                  <a:tcPr/>
                </a:tc>
              </a:tr>
              <a:tr h="5010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Невысокие расходы на оплату труда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Уровень доходов ниже, чем в городской местности</a:t>
                      </a:r>
                      <a:endParaRPr lang="ru-RU" dirty="0"/>
                    </a:p>
                  </a:txBody>
                  <a:tcPr/>
                </a:tc>
              </a:tr>
              <a:tr h="5010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Низкая цена аренды помещений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Сложная для продажи продукции в городе логистика</a:t>
                      </a:r>
                      <a:endParaRPr lang="ru-RU" dirty="0"/>
                    </a:p>
                  </a:txBody>
                  <a:tcPr/>
                </a:tc>
              </a:tr>
              <a:tr h="5010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Жизнь и работа </a:t>
                      </a:r>
                      <a:r>
                        <a:rPr lang="ru-RU" dirty="0" err="1" smtClean="0"/>
                        <a:t>экологичны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Низкая платежеспособность жителей деревни</a:t>
                      </a:r>
                      <a:endParaRPr lang="ru-RU" dirty="0"/>
                    </a:p>
                  </a:txBody>
                  <a:tcPr/>
                </a:tc>
              </a:tr>
              <a:tr h="5010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Недвижимость, продукты и товары дешевле, чем в городе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IT-технологии не развиты на должном уровне, а оборудование более низкого качества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Создание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успешного сельскохозяйственного бизнеса требует разработки плана действий и анализа рынка. При занятии домашним хозяйством необходимо выбирать товары с низкой конкуренцией и высоким спросом, например, овощи, мясные продукты, рыба и яйца. Четкий бизнес-план поможет определиться со стратегией на начальном этапе.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72816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Хороший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бизнес-план включает в себя не только шаги по реализации проекта, но и разработку методов решения возможных проблем. Иногда нужно приобрести специализированное оборудование и получить необходимые знания. Когда вы запускаете новое дело, будьте готовы, что развитие потребует времени. Для прибыльного бизнеса нужно несколько месяцев.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260648"/>
            <a:ext cx="2465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ЧЕГО НАЧАТЬ?!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068960"/>
            <a:ext cx="8640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Не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отчаивайтесь, запуск сельского бизнеса не всегда требует больших вложений. В данной статье представлены идеи сельскохозяйственного бизнеса, которые можно реализовать с нуля или с минимальными вложениями. Некоторые варианты будут полезны как для крупного населенного пункта, так и небольшого села. Переехав в сельскую местность, если вы работали ранее в сферах образования, торговли или медицины, вы можете продолжать заниматься той же профессией. Если же у вас нет подходящей квалификации в этих областях, рассмотрите вариант создания собственного бизнеса в деревне, основанного на ваших интересах и предпочтениях. При подборе идеи воспользуйтесь предложенными в статье списками.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301208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Уровень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дохода, который вы сможете получать от ведения бизнеса в сельской местности, зависит от типа деятельности и спроса на товар/услуги. Для оценки финансовой состоятельности дела необходимо разработать соответствующий бизнес-план. Если у вас нет опыта в его составлении, можно обратиться к специалистам.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97839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Спрос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мясо будет всегда. В этом плане выращивание быков для производства продуктов станет перспективным бизнесом в сельской местности. Специфика такого дела предполагает, что им будут заниматься люди, привыкшие к такому труду и готовые к физической работе.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Вложения: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300 000 рублей.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380 рублей за килограмм мяса.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7427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ИДЕЯ № 1</a:t>
            </a: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Идея – Бесплатные иконки: технолог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1395536" cy="13955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71800" y="836712"/>
            <a:ext cx="387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ОТКОРМ БЫЧКОВ НА МЯСО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70" name="Picture 10" descr="Герефордская порода КР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365104"/>
            <a:ext cx="4762500" cy="2238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7427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ИДЕЯ № 2</a:t>
            </a: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Идея – Бесплатные иконки: технолог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1395536" cy="13955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71800" y="836712"/>
            <a:ext cx="2860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РАЗВЕДЕНИЕ КАРПА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34888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прилавках рыботорговцев цена на форель значительно выше, чем на карпа, однако для выращивания первой необходимы определенные условия.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3068960"/>
            <a:ext cx="33843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Карп – рыба не капризная и не требует каких-то специальных климатических условий. Чтобы начать бизнес на ее разведении, достаточно сделать водоем площадью 50 квадратных метров и запустить мальков. Если рыба начнет расти, бизнес будет развиваться.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Вложения: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20 000 рублей.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Прибыль: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40 000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centr-to.ru/storage/uploads/blog/Articles/1-Mtraktor/biznes-v-selskoi-mestnosti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284984"/>
            <a:ext cx="4536504" cy="3093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7427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ИДЕЯ № 3</a:t>
            </a: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Идея – Бесплатные иконки: технолог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1395536" cy="13955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71800" y="836712"/>
            <a:ext cx="2390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ПЧЕЛОВОДСТВО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2780928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 очень полезен для человека. Он известен в народной медицине иммуномодулирующими и антисептическими свойствами. Высокий спрос на мед порождает интерес к этой нише среди начинающих предпринимателей. Учтите, что пчеловодство – это сложный бизнес, требующий не только инвестиций в оборудование, но и наличия специальных знаний и навыков.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Вложения: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280 000 рублей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51520" y="4678536"/>
          <a:ext cx="518457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2592288"/>
              </a:tblGrid>
              <a:tr h="342037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03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Мёд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400 руб./кг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03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прополис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4 000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/кг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03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Пчелиный яд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550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/грамм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03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Маточное молочко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50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/г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82" name="Picture 2" descr="Все новости по теме пчеловодство - ГТРК Чуваш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32656"/>
            <a:ext cx="3762775" cy="2330991"/>
          </a:xfrm>
          <a:prstGeom prst="rect">
            <a:avLst/>
          </a:prstGeom>
          <a:noFill/>
        </p:spPr>
      </p:pic>
      <p:pic>
        <p:nvPicPr>
          <p:cNvPr id="20484" name="Picture 4" descr="Пчеловодств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7" y="4725144"/>
            <a:ext cx="3707904" cy="1944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7427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ИДЕЯ № 4</a:t>
            </a: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Идея Изображения, стоковые фотографии и картинки 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Идея – Бесплатные иконки: технолог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1395536" cy="13955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71800" y="836712"/>
            <a:ext cx="3644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ВЫРАЩИВАНИЕ РАССАДЫ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67744" y="1484784"/>
            <a:ext cx="6750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Садоводы и землевладельцы осведомлены о том, что есть растения с долгим цветением. Их полный цикл развития часто до 100 и более дней, при этом сложно добиться хорошего урожая, особенно если теплая погода не превышает 80 дней. Поэтому часто сажают рассаду для продажи.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3140968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Такое дело не требует больших вложений и приносит неплохую прибыль, что значимо для начинающих предпринимателей. Так как бизнес сезонный, то для быстрого старта и окупаемости следует запускать его перед посадочным периодом.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Вложения: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117 000 рублей в сезон.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400 000 руб. за период.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centr-to.ru/storage/uploads/blog/Articles/1-Mtraktor/biznes-v-selskoi-mestnosti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140968"/>
            <a:ext cx="4129880" cy="2756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2046</Words>
  <Application>Microsoft Office PowerPoint</Application>
  <PresentationFormat>Экран (4:3)</PresentationFormat>
  <Paragraphs>179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15</cp:revision>
  <dcterms:created xsi:type="dcterms:W3CDTF">2023-09-13T05:56:04Z</dcterms:created>
  <dcterms:modified xsi:type="dcterms:W3CDTF">2023-09-13T08:19:32Z</dcterms:modified>
</cp:coreProperties>
</file>